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B5DE9215-CF09-4C27-B6A8-B54DFFEEAD29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BB667C1D-6A37-4BF4-9EC2-202DC85E1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2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7C1D-6A37-4BF4-9EC2-202DC85E14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24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7C1D-6A37-4BF4-9EC2-202DC85E14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3E503A-C14D-44CA-B654-71133D221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337D152-48E8-46B1-A6D8-3DA90FF7A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3DAEFAD-059E-4031-A58F-40EEE57F5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D698162-E125-4600-A332-40CC3C052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E16402F-2AA2-4E34-A95E-4315322AA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550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FF310EA-9CEC-4C33-86FE-6C9CF8090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9CAF7D0-FACF-4E43-BC4E-AE19A5E23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E85A0C8-87E2-44B1-94B9-DAF626EF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541B55D-C3C7-4E33-9D05-9E360276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4E1D94C-F1A3-46EA-860B-A525B574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8037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AD7EB9-1C6C-4057-BBB9-CEA218FE0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894DA2B-7D78-41CE-9C41-0526493CD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06C6645-1448-4CF0-906B-8FB45B47A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C004C44-7DDA-4164-8B0F-B1B0816C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C1BF753-C9C9-49EE-9995-33614D8BF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7856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D66C8B-8BB3-4830-8E00-E9079DBC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B005D67-C4FF-4F96-9603-A4BC778A8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470460C-C091-4911-9912-50A93187C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A5E3EDF-ABBA-413C-A7A4-70C01A4BC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8A75364-7A0D-4651-BEC3-B81E74908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A3FC9D9-9D19-46E0-9F14-6871A888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6067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2EF84CE-EF29-4E2E-AA39-F17C38653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0986BD8-085B-4DE8-B089-78BCCB170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FC017CA-AB04-4B0D-9CBB-79B438A18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C91EF460-38BE-42ED-98AE-8E5E77371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02A5E6A-4254-46B4-9DCE-25CBAE823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D305FB3-FEC4-4717-ADD3-4B50DC189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3589619-1338-46EF-9BDF-EFED7B9B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506C6138-69BA-458E-A482-EFB76796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7587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4D695A-F6F6-42F5-9FF2-184FFB07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64B2C2F-89B9-4807-8810-0636FD88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8302D760-BA2F-4B30-83E1-8CB198B83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E1C8960-F520-4969-9892-A1A4C83E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129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A51BD7F1-9248-45F3-9135-F236FDF3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10ACFB8-46F5-40C9-8AB1-51B1CADD3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2E38F44-A0DD-4971-9DA9-EAA9A09AB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42637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24519B-8455-43F3-BED9-F8477AEF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BFDD18D-D3DE-4ECF-8A30-3D3E2428E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0807713-75FD-4DBB-97CD-38D698E57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BB7A71B-0CFE-45EA-8F38-CE9A01CE6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1614E23-F2E7-4A44-B48A-9658765C4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F22653C-B84C-49C3-8C5B-A1151DBC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6040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D4DE5A-4F29-48AD-ADBF-F45A2242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8FE44CD-7F63-422B-BE60-81142DA6B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 dirty="0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4426E46-39F5-4F6B-B057-319F11B98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D9DA91F-D70F-4091-8EB9-A714AD347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D967DA0-0E41-4785-A391-E346746AF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0829F5F-8E4C-462B-8644-BACE4778A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3143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233E29-026F-4183-8E28-1525A397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AF0647F-12B0-4F80-A39D-388B7028D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482640A-11E8-4373-9158-DCD5AF8D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5526F53-5033-4453-A7C9-A36FE275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4F88E08-85ED-4596-8094-1CE46B89A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4226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DDD29516-03EE-4750-9869-B97098B7E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B0BABD8-BFA4-4DC7-BB2B-BFB5F22AD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4958043-E9CE-405F-AE39-C914AE3BB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E797CEF-2D52-4502-9B14-77E7CA383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A66EC0A-FF0B-44A6-82BE-FF18DAECF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3736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6FFB5DE-97CC-48C1-9CBC-E6670DE3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52B0861-7A10-4D92-925C-0BF287B4F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251A7BC-B910-4143-8CC2-F25987522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13DB2-1ADD-4C34-AB40-077DB4F90AFB}" type="datetimeFigureOut">
              <a:rPr lang="he-IL" smtClean="0"/>
              <a:t>כ"ג/תשרי/תשפ"א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358D31-DB2A-487A-85AC-CEB07044D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46D9813-13AB-425B-83FB-149CAF56D3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658C3-575D-42CB-A93D-A9F76B61C7C2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968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B9733341-AC04-44E7-A6B4-85C6F38A5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959" y="5060150"/>
            <a:ext cx="5176910" cy="181191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C08BAEA-997F-4DCF-B89D-894652BB1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2012"/>
            <a:ext cx="5176910" cy="2912012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366E484-0BE5-407C-B06C-7CCC6CB99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76910" cy="2912012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B1DDE621-13E2-4B37-8CD9-052E155C01CD}"/>
              </a:ext>
            </a:extLst>
          </p:cNvPr>
          <p:cNvSpPr/>
          <p:nvPr/>
        </p:nvSpPr>
        <p:spPr>
          <a:xfrm>
            <a:off x="1324208" y="1118029"/>
            <a:ext cx="108677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إسم الدّولة: </a:t>
            </a:r>
            <a:r>
              <a:rPr lang="ar-AE" sz="3200" dirty="0"/>
              <a:t>الإمارات أو (رسمياً: الإِمَارات العربِيَّة المُتَّحِدة)</a:t>
            </a:r>
            <a:endParaRPr lang="he-IL" sz="3200" dirty="0"/>
          </a:p>
          <a:p>
            <a:r>
              <a:rPr lang="ar-AE" sz="3200" dirty="0"/>
              <a:t>قارة: اسيا</a:t>
            </a:r>
            <a:r>
              <a:rPr lang="he-IL" sz="3200" dirty="0"/>
              <a:t> </a:t>
            </a:r>
          </a:p>
          <a:p>
            <a:r>
              <a:rPr lang="ar-AE" sz="3200" dirty="0"/>
              <a:t>مَنْطِقَة</a:t>
            </a:r>
            <a:r>
              <a:rPr lang="he-IL" sz="3200" dirty="0"/>
              <a:t>: </a:t>
            </a:r>
            <a:r>
              <a:rPr lang="ar-AE" sz="3200" dirty="0"/>
              <a:t>الشّرق الأوسط</a:t>
            </a:r>
            <a:endParaRPr lang="he-IL" sz="3200" dirty="0"/>
          </a:p>
          <a:p>
            <a:r>
              <a:rPr lang="ar-AE" sz="3200" dirty="0"/>
              <a:t>عاصمة</a:t>
            </a:r>
            <a:r>
              <a:rPr lang="he-IL" sz="3200" dirty="0"/>
              <a:t>: </a:t>
            </a:r>
            <a:r>
              <a:rPr lang="ar-AE" sz="3200" dirty="0"/>
              <a:t>أبوظبي</a:t>
            </a:r>
            <a:endParaRPr lang="he-IL" sz="3200" dirty="0"/>
          </a:p>
          <a:p>
            <a:r>
              <a:rPr lang="ar-AE" sz="3200" dirty="0"/>
              <a:t>اللغة الرسمية</a:t>
            </a:r>
            <a:r>
              <a:rPr lang="he-IL" sz="3200" dirty="0"/>
              <a:t>: </a:t>
            </a:r>
            <a:r>
              <a:rPr lang="ar-AE" sz="3200" dirty="0"/>
              <a:t>العربية</a:t>
            </a:r>
            <a:endParaRPr lang="he-IL" sz="3200" dirty="0"/>
          </a:p>
          <a:p>
            <a:r>
              <a:rPr lang="ar-AE" sz="3200" dirty="0"/>
              <a:t>رئيس الدولة</a:t>
            </a:r>
            <a:r>
              <a:rPr lang="he-IL" sz="3200" dirty="0"/>
              <a:t>: </a:t>
            </a:r>
            <a:r>
              <a:rPr lang="ar-AE" sz="3200" dirty="0"/>
              <a:t>خليفة بن زايد آل نهيان</a:t>
            </a:r>
            <a:endParaRPr lang="he-IL" sz="3200" dirty="0"/>
          </a:p>
          <a:p>
            <a:r>
              <a:rPr lang="ar-AE" sz="3200" dirty="0"/>
              <a:t>الدّول حول </a:t>
            </a:r>
            <a:r>
              <a:rPr lang="ar-AE" sz="3200" dirty="0" err="1"/>
              <a:t>الإنارات</a:t>
            </a:r>
            <a:r>
              <a:rPr lang="ar-AE" sz="3200" dirty="0"/>
              <a:t>: سعودية و عمان</a:t>
            </a:r>
            <a:endParaRPr lang="he-IL" sz="3200" dirty="0"/>
          </a:p>
          <a:p>
            <a:r>
              <a:rPr lang="ar-AE" sz="3200" dirty="0"/>
              <a:t>تاريخ الإقامة: ١٩٧١</a:t>
            </a:r>
            <a:endParaRPr lang="he-IL" sz="3200" dirty="0"/>
          </a:p>
          <a:p>
            <a:endParaRPr lang="ar-AE" sz="3200" dirty="0"/>
          </a:p>
          <a:p>
            <a:endParaRPr lang="he-IL" sz="3200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E1159E4B-4D6E-495D-92F4-1ADE43E13D67}"/>
              </a:ext>
            </a:extLst>
          </p:cNvPr>
          <p:cNvSpPr/>
          <p:nvPr/>
        </p:nvSpPr>
        <p:spPr>
          <a:xfrm>
            <a:off x="9955489" y="-96337"/>
            <a:ext cx="22365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بطاقة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هوية</a:t>
            </a:r>
            <a:endParaRPr lang="he-I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97039521-CCBC-4E5A-972D-2BCE0838316A}"/>
              </a:ext>
            </a:extLst>
          </p:cNvPr>
          <p:cNvSpPr/>
          <p:nvPr/>
        </p:nvSpPr>
        <p:spPr>
          <a:xfrm>
            <a:off x="7933858" y="-131256"/>
            <a:ext cx="18149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الإِمَارات</a:t>
            </a:r>
            <a:endParaRPr lang="he-IL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812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B9733341-AC04-44E7-A6B4-85C6F38A5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959" y="5060150"/>
            <a:ext cx="5176910" cy="181191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C08BAEA-997F-4DCF-B89D-894652BB1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2012"/>
            <a:ext cx="5176910" cy="2912012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366E484-0BE5-407C-B06C-7CCC6CB99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76910" cy="2912012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B1DDE621-13E2-4B37-8CD9-052E155C01CD}"/>
              </a:ext>
            </a:extLst>
          </p:cNvPr>
          <p:cNvSpPr/>
          <p:nvPr/>
        </p:nvSpPr>
        <p:spPr>
          <a:xfrm>
            <a:off x="1324208" y="1118029"/>
            <a:ext cx="108677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שם המדינה: האמירויות (שם רשמי: איחוד האמירויות הערביות)</a:t>
            </a:r>
          </a:p>
          <a:p>
            <a:r>
              <a:rPr lang="he-IL" sz="3200" dirty="0"/>
              <a:t>יבשת:</a:t>
            </a:r>
            <a:r>
              <a:rPr lang="en-US" sz="3200" dirty="0"/>
              <a:t> </a:t>
            </a:r>
            <a:r>
              <a:rPr lang="he-IL" sz="3200" dirty="0"/>
              <a:t>אסיה</a:t>
            </a:r>
          </a:p>
          <a:p>
            <a:r>
              <a:rPr lang="he-IL" sz="3200" dirty="0"/>
              <a:t>אזור:</a:t>
            </a:r>
            <a:r>
              <a:rPr lang="en-US" sz="3200" dirty="0"/>
              <a:t> </a:t>
            </a:r>
            <a:r>
              <a:rPr lang="he-IL" sz="3200" dirty="0"/>
              <a:t>המזרח התיכון</a:t>
            </a:r>
          </a:p>
          <a:p>
            <a:r>
              <a:rPr lang="he-IL" sz="3200" dirty="0"/>
              <a:t>בירה:</a:t>
            </a:r>
            <a:r>
              <a:rPr lang="en-US" sz="3200" dirty="0"/>
              <a:t> </a:t>
            </a:r>
            <a:r>
              <a:rPr lang="he-IL" sz="3200" dirty="0"/>
              <a:t>אבו דאבי</a:t>
            </a:r>
          </a:p>
          <a:p>
            <a:r>
              <a:rPr lang="he-IL" sz="3200" dirty="0"/>
              <a:t>השפה הרשמית: ערבית</a:t>
            </a:r>
          </a:p>
          <a:p>
            <a:r>
              <a:rPr lang="he-IL" sz="3200" dirty="0"/>
              <a:t>ראש המדינה: חליפה</a:t>
            </a:r>
            <a:r>
              <a:rPr lang="ar-AE" sz="3200" dirty="0"/>
              <a:t> </a:t>
            </a:r>
            <a:r>
              <a:rPr lang="he-IL" sz="3200" dirty="0"/>
              <a:t>בן</a:t>
            </a:r>
            <a:r>
              <a:rPr lang="ar-AE" sz="3200" dirty="0"/>
              <a:t> </a:t>
            </a:r>
            <a:r>
              <a:rPr lang="he-IL" sz="3200" dirty="0"/>
              <a:t>זאיד</a:t>
            </a:r>
            <a:r>
              <a:rPr lang="ar-AE" sz="3200" dirty="0"/>
              <a:t> </a:t>
            </a:r>
            <a:r>
              <a:rPr lang="he-IL" sz="3200" dirty="0" err="1"/>
              <a:t>נהיאן</a:t>
            </a:r>
            <a:endParaRPr lang="he-IL" sz="3200" dirty="0"/>
          </a:p>
          <a:p>
            <a:r>
              <a:rPr lang="he-IL" sz="3200" dirty="0"/>
              <a:t>המדינות סביב האמירויות</a:t>
            </a:r>
            <a:r>
              <a:rPr lang="ar-AE" sz="3200" dirty="0"/>
              <a:t>: </a:t>
            </a:r>
            <a:r>
              <a:rPr lang="he-IL" sz="3200" dirty="0"/>
              <a:t>סעודיה</a:t>
            </a:r>
            <a:r>
              <a:rPr lang="ar-AE" sz="3200" dirty="0"/>
              <a:t> </a:t>
            </a:r>
            <a:r>
              <a:rPr lang="he-IL" sz="3200" dirty="0"/>
              <a:t>ועמאן</a:t>
            </a:r>
            <a:endParaRPr lang="ar-AE" sz="3200" dirty="0"/>
          </a:p>
          <a:p>
            <a:r>
              <a:rPr lang="he-IL" sz="3200" dirty="0"/>
              <a:t>תאריך קבלת עצמאות:</a:t>
            </a:r>
            <a:r>
              <a:rPr lang="en-US" sz="3200" dirty="0"/>
              <a:t> </a:t>
            </a:r>
            <a:r>
              <a:rPr lang="he-IL" sz="3200" dirty="0"/>
              <a:t>1971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E1159E4B-4D6E-495D-92F4-1ADE43E13D67}"/>
              </a:ext>
            </a:extLst>
          </p:cNvPr>
          <p:cNvSpPr/>
          <p:nvPr/>
        </p:nvSpPr>
        <p:spPr>
          <a:xfrm>
            <a:off x="9019336" y="-96337"/>
            <a:ext cx="31726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תעודת זהות: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97039521-CCBC-4E5A-972D-2BCE0838316A}"/>
              </a:ext>
            </a:extLst>
          </p:cNvPr>
          <p:cNvSpPr/>
          <p:nvPr/>
        </p:nvSpPr>
        <p:spPr>
          <a:xfrm>
            <a:off x="5342242" y="287032"/>
            <a:ext cx="48285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האמירויות - תרגום</a:t>
            </a:r>
            <a:endParaRPr lang="he-IL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396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51A7DAC-9E49-4516-9B58-62D7935C9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6944"/>
            <a:ext cx="5373859" cy="3971663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19A3A1F8-F3BE-458E-9C23-8EF5B8A2D4D6}"/>
              </a:ext>
            </a:extLst>
          </p:cNvPr>
          <p:cNvSpPr/>
          <p:nvPr/>
        </p:nvSpPr>
        <p:spPr>
          <a:xfrm>
            <a:off x="5055110" y="203481"/>
            <a:ext cx="71368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dirty="0" err="1"/>
              <a:t>الإمارات</a:t>
            </a:r>
            <a:r>
              <a:rPr lang="he-IL" sz="3200" dirty="0"/>
              <a:t> </a:t>
            </a:r>
            <a:r>
              <a:rPr lang="he-IL" sz="3200" dirty="0" err="1"/>
              <a:t>إستقلت</a:t>
            </a:r>
            <a:r>
              <a:rPr lang="he-IL" sz="3200" dirty="0"/>
              <a:t> </a:t>
            </a:r>
            <a:r>
              <a:rPr lang="he-IL" sz="3200" dirty="0" err="1"/>
              <a:t>من</a:t>
            </a:r>
            <a:r>
              <a:rPr lang="he-IL" sz="3200" dirty="0"/>
              <a:t> </a:t>
            </a:r>
            <a:r>
              <a:rPr lang="he-IL" sz="3200" dirty="0" err="1"/>
              <a:t>البريطانيا</a:t>
            </a:r>
            <a:r>
              <a:rPr lang="he-IL" sz="3200" dirty="0"/>
              <a:t> </a:t>
            </a:r>
            <a:r>
              <a:rPr lang="he-IL" sz="3200" dirty="0" err="1"/>
              <a:t>بسنة</a:t>
            </a:r>
            <a:r>
              <a:rPr lang="he-IL" sz="3200" dirty="0"/>
              <a:t> ١٩٧١</a:t>
            </a:r>
          </a:p>
          <a:p>
            <a:r>
              <a:rPr lang="ar-AE" sz="3200" dirty="0"/>
              <a:t>برج </a:t>
            </a:r>
            <a:r>
              <a:rPr lang="he-IL" sz="3200" dirty="0" err="1"/>
              <a:t>ال</a:t>
            </a:r>
            <a:r>
              <a:rPr lang="ar-AE" sz="3200" dirty="0"/>
              <a:t>خليفة هو البرج الاطول في الإمارات وفي العالم</a:t>
            </a:r>
            <a:endParaRPr lang="he-IL" sz="3200" dirty="0"/>
          </a:p>
          <a:p>
            <a:r>
              <a:rPr lang="ar-AE" sz="3200" dirty="0"/>
              <a:t>الإمارات هي </a:t>
            </a:r>
            <a:r>
              <a:rPr lang="ar-AE" sz="3200" dirty="0" err="1"/>
              <a:t>إتّخاد</a:t>
            </a:r>
            <a:r>
              <a:rPr lang="ar-AE" sz="3200" dirty="0"/>
              <a:t> بين ٦ إمارات</a:t>
            </a:r>
            <a:endParaRPr lang="he-IL" sz="3200" dirty="0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025B9AE5-324B-402C-9D46-FE2846FD7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58" y="2335237"/>
            <a:ext cx="2837842" cy="452276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EF55A06A-EA9F-4E75-95C9-BCF83C852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54720"/>
            <a:ext cx="4178106" cy="290328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E120758-DC28-4951-A6B0-F0B75F288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04" y="2903280"/>
            <a:ext cx="5176053" cy="39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72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51A7DAC-9E49-4516-9B58-62D7935C9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6944"/>
            <a:ext cx="5373859" cy="3971663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19A3A1F8-F3BE-458E-9C23-8EF5B8A2D4D6}"/>
              </a:ext>
            </a:extLst>
          </p:cNvPr>
          <p:cNvSpPr/>
          <p:nvPr/>
        </p:nvSpPr>
        <p:spPr>
          <a:xfrm>
            <a:off x="5152894" y="203481"/>
            <a:ext cx="703910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dirty="0"/>
              <a:t>האמירויות קיבלה את עצמאותה מבריטניה בשנת 1971</a:t>
            </a:r>
            <a:endParaRPr lang="he-IL" sz="2000" dirty="0"/>
          </a:p>
          <a:p>
            <a:r>
              <a:rPr lang="he-IL" sz="2400" dirty="0"/>
              <a:t>מגדל חליפה הוא המגדל הגבוהה ביותר באמירויות ובעולם!</a:t>
            </a:r>
          </a:p>
          <a:p>
            <a:r>
              <a:rPr lang="he-IL" sz="2400" dirty="0"/>
              <a:t>האמירויות היא איחוד של 7 אמירויות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025B9AE5-324B-402C-9D46-FE2846FD7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58" y="2335237"/>
            <a:ext cx="2837842" cy="452276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EF55A06A-EA9F-4E75-95C9-BCF83C852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54720"/>
            <a:ext cx="4178106" cy="290328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E120758-DC28-4951-A6B0-F0B75F288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04" y="2903280"/>
            <a:ext cx="5176053" cy="39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78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6;p1">
            <a:extLst>
              <a:ext uri="{FF2B5EF4-FFF2-40B4-BE49-F238E27FC236}">
                <a16:creationId xmlns:a16="http://schemas.microsoft.com/office/drawing/2014/main" id="{2B1A4F0D-499E-413B-8448-D898528D48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1157" y="0"/>
            <a:ext cx="8210843" cy="4304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BED5F4E-91CA-4C66-B6A0-F173238D0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3" y="174068"/>
            <a:ext cx="3732628" cy="21397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555551B-2903-4CE4-B373-7B61A2CCB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91" y="4761095"/>
            <a:ext cx="3121152" cy="212504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E5A59D2-D2FF-4E7F-B66C-6A7BB513B8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8" y="4549726"/>
            <a:ext cx="3121152" cy="195072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D9AC13D0-7C47-4BA7-B916-CACFE72E4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5" y="2412948"/>
            <a:ext cx="2530763" cy="3783532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9724EF0B-578D-4AFE-A520-94B97D3B6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153" y="4884597"/>
            <a:ext cx="3238695" cy="182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43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6;p1">
            <a:extLst>
              <a:ext uri="{FF2B5EF4-FFF2-40B4-BE49-F238E27FC236}">
                <a16:creationId xmlns:a16="http://schemas.microsoft.com/office/drawing/2014/main" id="{2B1A4F0D-499E-413B-8448-D898528D48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1157" y="0"/>
            <a:ext cx="8210843" cy="4304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BED5F4E-91CA-4C66-B6A0-F173238D0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3" y="174068"/>
            <a:ext cx="3732628" cy="21397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555551B-2903-4CE4-B373-7B61A2CCB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91" y="4761095"/>
            <a:ext cx="3121152" cy="212504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E5A59D2-D2FF-4E7F-B66C-6A7BB513B8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8" y="4549726"/>
            <a:ext cx="3121152" cy="195072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D9AC13D0-7C47-4BA7-B916-CACFE72E4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5" y="2412948"/>
            <a:ext cx="2530763" cy="3783532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9724EF0B-578D-4AFE-A520-94B97D3B6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153" y="4884597"/>
            <a:ext cx="3238695" cy="1821766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310D9354-7971-49C4-B843-B7606F03026C}"/>
              </a:ext>
            </a:extLst>
          </p:cNvPr>
          <p:cNvSpPr/>
          <p:nvPr/>
        </p:nvSpPr>
        <p:spPr>
          <a:xfrm>
            <a:off x="5641145" y="3403591"/>
            <a:ext cx="4375052" cy="875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000" b="1" i="1" dirty="0">
                <a:solidFill>
                  <a:schemeClr val="tx1"/>
                </a:solidFill>
              </a:rPr>
              <a:t>האמירויות וישראל בדרך להסכם שלום היסטורי</a:t>
            </a:r>
            <a:endParaRPr lang="en-US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92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>
            <a:extLst>
              <a:ext uri="{FF2B5EF4-FFF2-40B4-BE49-F238E27FC236}">
                <a16:creationId xmlns:a16="http://schemas.microsoft.com/office/drawing/2014/main" id="{A499ECCA-ADFF-4CF3-9CAE-D97DCA0D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898" y="3357878"/>
            <a:ext cx="5355102" cy="348341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E336CDF-7285-4360-8CE8-6095B23A3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06"/>
            <a:ext cx="4782283" cy="3124192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1C5FB4E-3153-4652-8E24-186F5DD9925B}"/>
              </a:ext>
            </a:extLst>
          </p:cNvPr>
          <p:cNvSpPr txBox="1"/>
          <p:nvPr/>
        </p:nvSpPr>
        <p:spPr>
          <a:xfrm>
            <a:off x="4338710" y="0"/>
            <a:ext cx="78532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ar-LB" sz="3200" b="1" dirty="0"/>
              <a:t>وَسَاطة أمريكيَّة بِقِيادة ترامب تَقُودُ إلى اتِّفاق تاريخيّ بين</a:t>
            </a:r>
            <a:r>
              <a:rPr lang="he-IL" sz="3200" b="1" dirty="0"/>
              <a:t> </a:t>
            </a:r>
            <a:r>
              <a:rPr lang="ar-LB" sz="3200" b="1" dirty="0"/>
              <a:t>إسرائيل ودَوْلة الإمارات العربيّة الْمُتَّحدة</a:t>
            </a:r>
            <a:r>
              <a:rPr lang="he-IL" sz="3200" b="1" dirty="0"/>
              <a:t>.</a:t>
            </a:r>
          </a:p>
          <a:p>
            <a:pPr marL="342900" lvl="0" indent="-34290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he-IL" sz="3200" b="1" dirty="0"/>
          </a:p>
          <a:p>
            <a:pPr marL="342900" lvl="0" indent="-34290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ar-LB" sz="3200" b="1" dirty="0"/>
              <a:t>تَوَصَّلَتْ إسرائيل والامارات العربيّة الْمُتَّحِدة إلى اتِّفاق تأريخيّ بِوَسَاطة أمريكيّة يَقْضِي بِالتَّطْبيع بَيْنَ البَلَدَيْنِ مُقَابِل ارْجاء</a:t>
            </a:r>
            <a:r>
              <a:rPr lang="he-IL" sz="3200" b="1" dirty="0"/>
              <a:t> </a:t>
            </a:r>
            <a:r>
              <a:rPr lang="ar-LB" sz="3200" b="1" dirty="0"/>
              <a:t>الخُطَّة لِفَرْض السِيادة على يهودا والسامرة.</a:t>
            </a:r>
          </a:p>
          <a:p>
            <a:pPr marL="342900" lvl="0" indent="-34290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ar-LB" sz="3200" b="1" dirty="0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9B2451DE-2E65-4FF2-AA18-7A4095B36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87594"/>
            <a:ext cx="6836898" cy="235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33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>
            <a:extLst>
              <a:ext uri="{FF2B5EF4-FFF2-40B4-BE49-F238E27FC236}">
                <a16:creationId xmlns:a16="http://schemas.microsoft.com/office/drawing/2014/main" id="{A499ECCA-ADFF-4CF3-9CAE-D97DCA0D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898" y="3357878"/>
            <a:ext cx="5355102" cy="348341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E336CDF-7285-4360-8CE8-6095B23A3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06"/>
            <a:ext cx="4782283" cy="3124192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1C5FB4E-3153-4652-8E24-186F5DD9925B}"/>
              </a:ext>
            </a:extLst>
          </p:cNvPr>
          <p:cNvSpPr txBox="1"/>
          <p:nvPr/>
        </p:nvSpPr>
        <p:spPr>
          <a:xfrm>
            <a:off x="4338710" y="0"/>
            <a:ext cx="785329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3200" dirty="0"/>
              <a:t>תיווך אמריקני בהנהגת דונלד </a:t>
            </a:r>
            <a:r>
              <a:rPr lang="he-IL" sz="3200" dirty="0" err="1"/>
              <a:t>טראמפ</a:t>
            </a:r>
            <a:r>
              <a:rPr lang="he-IL" sz="3200" dirty="0"/>
              <a:t> יוביל אל הסכם היסטורי בין ישראל ובין איחוד האמירויות.</a:t>
            </a:r>
          </a:p>
          <a:p>
            <a:r>
              <a:rPr lang="he-IL" sz="3200" dirty="0"/>
              <a:t>ישראל והאמירויות יגיעו להסכם היסטורי</a:t>
            </a:r>
            <a:r>
              <a:rPr lang="en-US" sz="3200" dirty="0"/>
              <a:t> </a:t>
            </a:r>
            <a:r>
              <a:rPr lang="he-IL" sz="3200" dirty="0"/>
              <a:t>בתיווך אמריקני שיביא לנרמול היחסים בין המדינות בתמורה לדחיית הטלת הריבונות על יהודה ושומרון</a:t>
            </a:r>
            <a:r>
              <a:rPr lang="en-US" sz="3200" dirty="0"/>
              <a:t>.</a:t>
            </a:r>
          </a:p>
          <a:p>
            <a:pPr marL="342900" lvl="0" indent="-34290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ar-LB" sz="3200" b="1" dirty="0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9B2451DE-2E65-4FF2-AA18-7A4095B36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87594"/>
            <a:ext cx="6836898" cy="235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2971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224</Words>
  <Application>Microsoft Office PowerPoint</Application>
  <PresentationFormat>מסך רחב</PresentationFormat>
  <Paragraphs>34</Paragraphs>
  <Slides>8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ben cohen</dc:creator>
  <cp:lastModifiedBy>ben cohen</cp:lastModifiedBy>
  <cp:revision>16</cp:revision>
  <dcterms:created xsi:type="dcterms:W3CDTF">2020-05-09T20:52:44Z</dcterms:created>
  <dcterms:modified xsi:type="dcterms:W3CDTF">2020-10-11T17:34:18Z</dcterms:modified>
</cp:coreProperties>
</file>